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69e8da0d7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69e8da0d7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69e8da0d7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69e8da0d7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69e8da0d7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69e8da0d7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69e8da0d7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69e8da0d7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9e8da0d7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69e8da0d7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69e8da0d7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69e8da0d7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69e8da0d74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69e8da0d7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69e8da0d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69e8da0d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69e8da0d7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69e8da0d7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69e8da0d7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69e8da0d7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69e8da0d7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69e8da0d7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69e8da0d7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69e8da0d7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69e8da0d7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69e8da0d7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9e8da0d7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9e8da0d7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69e8da0d7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69e8da0d7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youtu.be/gTZDwMr4SpA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1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30 Least busiest day of year 2021</a:t>
            </a:r>
            <a:endParaRPr b="1" sz="1600"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301" y="368850"/>
            <a:ext cx="5017351" cy="417437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5829975" y="911900"/>
            <a:ext cx="333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31st January is the least </a:t>
            </a:r>
            <a:r>
              <a:rPr lang="en"/>
              <a:t>busiest</a:t>
            </a:r>
            <a:r>
              <a:rPr lang="en"/>
              <a:t> time of the year with only 2000 bookings a day.</a:t>
            </a:r>
            <a:r>
              <a:rPr lang="en"/>
              <a:t>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925" y="433675"/>
            <a:ext cx="4824900" cy="4225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30 Least busiest hour of the day in 2021</a:t>
            </a:r>
            <a:endParaRPr b="1" sz="1600"/>
          </a:p>
        </p:txBody>
      </p:sp>
      <p:sp>
        <p:nvSpPr>
          <p:cNvPr id="128" name="Google Shape;128;p23"/>
          <p:cNvSpPr txBox="1"/>
          <p:nvPr/>
        </p:nvSpPr>
        <p:spPr>
          <a:xfrm>
            <a:off x="5829975" y="911900"/>
            <a:ext cx="3330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Least </a:t>
            </a:r>
            <a:r>
              <a:rPr lang="en"/>
              <a:t>busiest</a:t>
            </a:r>
            <a:r>
              <a:rPr lang="en"/>
              <a:t> timeslot in a given day is at around 04:00 AM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can be attributed because most people are not at work and must be sleeping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30 Most busiest hour of the day in 2021</a:t>
            </a:r>
            <a:endParaRPr b="1" sz="1600"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350" y="387350"/>
            <a:ext cx="4956900" cy="436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5829975" y="911900"/>
            <a:ext cx="3330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Primarily the most </a:t>
            </a:r>
            <a:r>
              <a:rPr lang="en"/>
              <a:t>busiest</a:t>
            </a:r>
            <a:r>
              <a:rPr lang="en"/>
              <a:t> hour of the days is at 05:00 PM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can be attributed due to off office hours in Chicago (State of I</a:t>
            </a:r>
            <a:r>
              <a:rPr lang="en"/>
              <a:t>llinois</a:t>
            </a:r>
            <a:r>
              <a:rPr lang="en"/>
              <a:t>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Pickup spots in the city of Chicago</a:t>
            </a:r>
            <a:endParaRPr b="1" sz="1600"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50" y="347850"/>
            <a:ext cx="4616348" cy="446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/>
        </p:nvSpPr>
        <p:spPr>
          <a:xfrm>
            <a:off x="5829975" y="911900"/>
            <a:ext cx="333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Lincoln Park and Cloud gate is the most crowded area in Chicago due to its </a:t>
            </a:r>
            <a:r>
              <a:rPr lang="en"/>
              <a:t>central location and Downtown area.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Dropoff</a:t>
            </a:r>
            <a:r>
              <a:rPr b="1" lang="en" sz="1600"/>
              <a:t> spots in the city of Chicago</a:t>
            </a:r>
            <a:endParaRPr b="1" sz="1600"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175" y="406238"/>
            <a:ext cx="4489949" cy="43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7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Animated Routes in the city of Chicago, 2021</a:t>
            </a:r>
            <a:endParaRPr b="1" sz="1600"/>
          </a:p>
        </p:txBody>
      </p:sp>
      <p:sp>
        <p:nvSpPr>
          <p:cNvPr id="158" name="Google Shape;158;p27"/>
          <p:cNvSpPr txBox="1"/>
          <p:nvPr/>
        </p:nvSpPr>
        <p:spPr>
          <a:xfrm>
            <a:off x="1362700" y="1168050"/>
            <a:ext cx="43341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the Video is long and file size is very heavy, the daily routes of a traffic is uploaded to YouTube at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https://youtu.be/gTZDwMr4SpA</a:t>
            </a:r>
            <a:br>
              <a:rPr lang="en"/>
            </a:br>
            <a:endParaRPr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29175" y="787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Cost of trip vs Time Travelled</a:t>
            </a:r>
            <a:endParaRPr b="1" sz="1600"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850" y="509875"/>
            <a:ext cx="5206674" cy="39831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/>
        </p:nvSpPr>
        <p:spPr>
          <a:xfrm>
            <a:off x="5737775" y="878550"/>
            <a:ext cx="3012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Cost of taxi trip is directly </a:t>
            </a:r>
            <a:r>
              <a:rPr lang="en"/>
              <a:t>proportional</a:t>
            </a:r>
            <a:r>
              <a:rPr lang="en"/>
              <a:t> to time it travelled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Including some factors for some high and low cost of the taxi trips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75" y="383175"/>
            <a:ext cx="4698852" cy="43584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10 Most picked up Geo-coordinate in year 2021</a:t>
            </a:r>
            <a:endParaRPr b="1" sz="1600"/>
          </a:p>
        </p:txBody>
      </p:sp>
      <p:sp>
        <p:nvSpPr>
          <p:cNvPr id="80" name="Google Shape;80;p17"/>
          <p:cNvSpPr txBox="1"/>
          <p:nvPr/>
        </p:nvSpPr>
        <p:spPr>
          <a:xfrm>
            <a:off x="5266450" y="799200"/>
            <a:ext cx="3893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Total numbers of pickup at geo-coordinate (-87.63330803, 41.89960211) is 500,000 in a year 2021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</a:t>
            </a:r>
            <a:r>
              <a:rPr b="1" lang="en" sz="1600"/>
              <a:t>10 </a:t>
            </a:r>
            <a:r>
              <a:rPr b="1" lang="en" sz="1600">
                <a:solidFill>
                  <a:schemeClr val="dk1"/>
                </a:solidFill>
              </a:rPr>
              <a:t>Least</a:t>
            </a:r>
            <a:r>
              <a:rPr b="1" lang="en" sz="1600"/>
              <a:t> </a:t>
            </a:r>
            <a:r>
              <a:rPr b="1" lang="en" sz="1600"/>
              <a:t>picked up Geo-coordinate in year 2021</a:t>
            </a:r>
            <a:endParaRPr b="1" sz="1600"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225" y="444650"/>
            <a:ext cx="4663374" cy="42541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5082025" y="911900"/>
            <a:ext cx="4077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Certain locations have only 1 pickup by far </a:t>
            </a:r>
            <a:r>
              <a:rPr lang="en"/>
              <a:t>throughout</a:t>
            </a:r>
            <a:r>
              <a:rPr lang="en"/>
              <a:t> the year 2021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10 </a:t>
            </a:r>
            <a:r>
              <a:rPr b="1" lang="en" sz="1600">
                <a:solidFill>
                  <a:schemeClr val="dk1"/>
                </a:solidFill>
              </a:rPr>
              <a:t>Most</a:t>
            </a:r>
            <a:r>
              <a:rPr b="1" lang="en" sz="1600"/>
              <a:t> Drop off Geo-coordinate in year 2021</a:t>
            </a:r>
            <a:endParaRPr b="1" sz="1600"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475" y="355650"/>
            <a:ext cx="4951399" cy="436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5266450" y="799200"/>
            <a:ext cx="3893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Total numbers of drop-off at geo-coordinate (-87.63330803, 41.89960211) is 400,000 in a year 2021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coordinate is exactly the same as that of most picked up location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175" y="490375"/>
            <a:ext cx="4644899" cy="416132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10 </a:t>
            </a:r>
            <a:r>
              <a:rPr b="1" lang="en" sz="1600">
                <a:solidFill>
                  <a:schemeClr val="dk1"/>
                </a:solidFill>
              </a:rPr>
              <a:t>Least</a:t>
            </a:r>
            <a:r>
              <a:rPr b="1" lang="en" sz="1600"/>
              <a:t> Drop off Geo-coordinate in year 2021</a:t>
            </a:r>
            <a:endParaRPr b="1" sz="1600"/>
          </a:p>
        </p:txBody>
      </p:sp>
      <p:sp>
        <p:nvSpPr>
          <p:cNvPr id="104" name="Google Shape;104;p20"/>
          <p:cNvSpPr txBox="1"/>
          <p:nvPr/>
        </p:nvSpPr>
        <p:spPr>
          <a:xfrm>
            <a:off x="5082025" y="911900"/>
            <a:ext cx="4077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Certain locations have only 1 drop off by far throughout the year 2021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329175" y="2575"/>
            <a:ext cx="590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Top 30 Most </a:t>
            </a:r>
            <a:r>
              <a:rPr b="1" lang="en" sz="1600"/>
              <a:t>busiest</a:t>
            </a:r>
            <a:r>
              <a:rPr b="1" lang="en" sz="1600"/>
              <a:t> day</a:t>
            </a:r>
            <a:r>
              <a:rPr b="1" lang="en" sz="1600"/>
              <a:t> of year 2021</a:t>
            </a:r>
            <a:endParaRPr b="1" sz="1600"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975" y="353450"/>
            <a:ext cx="5265150" cy="43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5829975" y="911900"/>
            <a:ext cx="3330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8th October is the most </a:t>
            </a:r>
            <a:r>
              <a:rPr lang="en"/>
              <a:t>busiest</a:t>
            </a:r>
            <a:r>
              <a:rPr lang="en"/>
              <a:t> day of the year with the total booking of more than 17,500 in a single day, followed by 3rd December and 24th September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December have to most </a:t>
            </a:r>
            <a:r>
              <a:rPr lang="en"/>
              <a:t>busiest</a:t>
            </a:r>
            <a:r>
              <a:rPr lang="en"/>
              <a:t> traffic of the year, with 9 days in to 30 </a:t>
            </a:r>
            <a:r>
              <a:rPr lang="en"/>
              <a:t>busiest</a:t>
            </a:r>
            <a:r>
              <a:rPr lang="en"/>
              <a:t> days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4th </a:t>
            </a:r>
            <a:r>
              <a:rPr lang="en"/>
              <a:t>quarter</a:t>
            </a:r>
            <a:r>
              <a:rPr lang="en"/>
              <a:t> remains the busiest time of the year due to several </a:t>
            </a:r>
            <a:r>
              <a:rPr lang="en"/>
              <a:t>holidays</a:t>
            </a:r>
            <a:r>
              <a:rPr lang="en"/>
              <a:t> including new year’s eve, Christmas, </a:t>
            </a:r>
            <a:r>
              <a:rPr lang="en"/>
              <a:t>halloween</a:t>
            </a:r>
            <a:r>
              <a:rPr lang="en"/>
              <a:t> etc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